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1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701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7841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210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66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71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87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219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307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26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126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11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35F4-2731-4C4C-B6A6-BE0369EDF7A1}" type="datetimeFigureOut">
              <a:rPr lang="fr-FR" smtClean="0"/>
              <a:pPr/>
              <a:t>08/10/2013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627C-2383-412B-B614-202A3B5486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76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pc="600" dirty="0"/>
              <a:t>Victoire de la  France à l'</a:t>
            </a:r>
            <a:r>
              <a:rPr lang="fr-FR" spc="600" dirty="0" err="1"/>
              <a:t>Eurobasket</a:t>
            </a:r>
            <a:r>
              <a:rPr lang="fr-FR" spc="600" dirty="0"/>
              <a:t> 2013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7158" y="3643314"/>
            <a:ext cx="1165127" cy="338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1600" i="1" dirty="0" smtClean="0"/>
              <a:t>liberation.fr</a:t>
            </a:r>
            <a:endParaRPr lang="fr-FR" i="1" dirty="0"/>
          </a:p>
        </p:txBody>
      </p:sp>
      <p:sp>
        <p:nvSpPr>
          <p:cNvPr id="6" name="Rectangle 5"/>
          <p:cNvSpPr/>
          <p:nvPr/>
        </p:nvSpPr>
        <p:spPr>
          <a:xfrm>
            <a:off x="7429520" y="3643314"/>
            <a:ext cx="1105559" cy="338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1600" i="1" dirty="0" smtClean="0"/>
              <a:t>lemonde.fr</a:t>
            </a:r>
            <a:endParaRPr lang="fr-FR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5000628" y="6286520"/>
            <a:ext cx="986937" cy="3385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1600" i="1" dirty="0" smtClean="0"/>
              <a:t>lequipe.fr</a:t>
            </a:r>
            <a:endParaRPr lang="fr-F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70350" cy="203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19525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2808287" cy="201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01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pc="600" dirty="0"/>
              <a:t>Manuel Valls et les </a:t>
            </a:r>
            <a:r>
              <a:rPr lang="fr-FR" spc="600" dirty="0" err="1"/>
              <a:t>Roms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1828799"/>
          </a:xfrm>
          <a:ln>
            <a:solidFill>
              <a:schemeClr val="accent1">
                <a:alpha val="8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fr-FR" b="1" u="sng" dirty="0" err="1" smtClean="0"/>
              <a:t>LeMonde</a:t>
            </a:r>
            <a:r>
              <a:rPr lang="fr-FR" b="1" i="1" u="sng" dirty="0" smtClean="0"/>
              <a:t> :</a:t>
            </a:r>
          </a:p>
          <a:p>
            <a:pPr>
              <a:buNone/>
            </a:pPr>
            <a:r>
              <a:rPr lang="fr-FR" b="1" dirty="0" smtClean="0"/>
              <a:t>Manuel Valls : « </a:t>
            </a:r>
            <a:r>
              <a:rPr lang="fr-FR" i="1" dirty="0" smtClean="0"/>
              <a:t>La majorité doit être reconduite à la</a:t>
            </a:r>
          </a:p>
          <a:p>
            <a:pPr>
              <a:buNone/>
            </a:pPr>
            <a:r>
              <a:rPr lang="fr-FR" i="1" dirty="0" smtClean="0"/>
              <a:t>      frontière. Nous ne sommes pas là pour accueillir ces populations ».</a:t>
            </a:r>
          </a:p>
          <a:p>
            <a:pPr>
              <a:buNone/>
            </a:pPr>
            <a:endParaRPr lang="fr-FR" dirty="0">
              <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14020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3504" y="4143381"/>
            <a:ext cx="3143272" cy="2585323"/>
          </a:xfrm>
          <a:prstGeom prst="rect">
            <a:avLst/>
          </a:prstGeom>
          <a:ln>
            <a:solidFill>
              <a:schemeClr val="accent1">
                <a:alpha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Arnaud Montebourg : «</a:t>
            </a:r>
            <a:r>
              <a:rPr lang="fr-FR" b="1" i="1" dirty="0" smtClean="0"/>
              <a:t> </a:t>
            </a:r>
            <a:r>
              <a:rPr lang="fr-FR" i="1" dirty="0" smtClean="0"/>
              <a:t>il     n’existe pas de théorie selon laquelle tel peuple, telle</a:t>
            </a:r>
          </a:p>
          <a:p>
            <a:r>
              <a:rPr lang="fr-FR" i="1" dirty="0" smtClean="0"/>
              <a:t>personne de telle origine ne pourrait jamais […] s’intégrer »</a:t>
            </a:r>
            <a:endParaRPr lang="fr-FR" b="1" dirty="0" smtClean="0"/>
          </a:p>
          <a:p>
            <a:r>
              <a:rPr lang="fr-FR" b="1" dirty="0" smtClean="0"/>
              <a:t>Cécile </a:t>
            </a:r>
            <a:r>
              <a:rPr lang="fr-FR" b="1" dirty="0" err="1" smtClean="0"/>
              <a:t>Duflot</a:t>
            </a:r>
            <a:r>
              <a:rPr lang="fr-FR" b="1" dirty="0" smtClean="0"/>
              <a:t> :  «</a:t>
            </a:r>
            <a:r>
              <a:rPr lang="fr-FR" i="1" dirty="0" smtClean="0"/>
              <a:t>Il est inacceptable de stigmatiser  des prétendues classes dangereuses</a:t>
            </a:r>
            <a:r>
              <a:rPr lang="fr-FR" b="1" i="1" dirty="0" smtClean="0"/>
              <a:t> 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635375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286520"/>
            <a:ext cx="1223963" cy="31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714752"/>
            <a:ext cx="2000264" cy="30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33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72132" y="6072206"/>
            <a:ext cx="928694" cy="27699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i="1" dirty="0" smtClean="0"/>
              <a:t>liberation.fr</a:t>
            </a:r>
            <a:endParaRPr lang="fr-FR" i="1" dirty="0"/>
          </a:p>
        </p:txBody>
      </p:sp>
      <p:sp>
        <p:nvSpPr>
          <p:cNvPr id="8" name="Rectangle 7"/>
          <p:cNvSpPr/>
          <p:nvPr/>
        </p:nvSpPr>
        <p:spPr>
          <a:xfrm>
            <a:off x="2928926" y="3357562"/>
            <a:ext cx="785818" cy="27699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i="1" dirty="0" smtClean="0"/>
              <a:t>cdcf.com</a:t>
            </a:r>
            <a:endParaRPr lang="fr-FR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7643834" y="3429000"/>
            <a:ext cx="917687" cy="27699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200" i="1" dirty="0" smtClean="0"/>
              <a:t>liberation.fr</a:t>
            </a:r>
            <a:endParaRPr lang="fr-FR" sz="12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fr-FR" spc="600" dirty="0" smtClean="0"/>
              <a:t>Travail dominical et bricolage</a:t>
            </a:r>
            <a:endParaRPr lang="fr-FR" spc="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071834" cy="217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357586" cy="2219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29066"/>
            <a:ext cx="410391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i="1" dirty="0" smtClean="0"/>
              <a:t>Sources :</a:t>
            </a:r>
          </a:p>
          <a:p>
            <a:r>
              <a:rPr lang="fr-FR" sz="1200" i="1" dirty="0" smtClean="0"/>
              <a:t>http://www.lemonde.fr/</a:t>
            </a:r>
          </a:p>
          <a:p>
            <a:r>
              <a:rPr lang="fr-FR" sz="1200" i="1" dirty="0" smtClean="0"/>
              <a:t>http://www.liberation.fr/</a:t>
            </a:r>
          </a:p>
          <a:p>
            <a:r>
              <a:rPr lang="fr-FR" sz="1200" i="1" dirty="0" smtClean="0"/>
              <a:t>http://www.lefigaro.fr/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pc="600" dirty="0" smtClean="0"/>
              <a:t>Cours en ligne pour la fac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72278" cy="2996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6786578" y="4500570"/>
            <a:ext cx="1285884" cy="33855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lemonde.fr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</Words>
  <Application>Microsoft Office PowerPoint</Application>
  <PresentationFormat>Affichage à l'écran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Victoire de la  France à l'Eurobasket 2013 </vt:lpstr>
      <vt:lpstr>Manuel Valls et les Roms </vt:lpstr>
      <vt:lpstr>Travail dominical et bricolage</vt:lpstr>
      <vt:lpstr>Cours en ligne pour la fac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Pwt Revue de presse</dc:title>
  <dc:creator>Clément Fabarez, Ronan Lepage, Nassim Mahfoufi, Irvin Bruyer</dc:creator>
  <cp:keywords>Eurobasket ; Manuel Valls ; Trvail dominical; Cours en ligne</cp:keywords>
  <cp:lastModifiedBy>Clément</cp:lastModifiedBy>
  <cp:revision>11</cp:revision>
  <dcterms:created xsi:type="dcterms:W3CDTF">2013-10-04T07:01:20Z</dcterms:created>
  <dcterms:modified xsi:type="dcterms:W3CDTF">2013-10-08T17:51:53Z</dcterms:modified>
</cp:coreProperties>
</file>